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2" r:id="rId6"/>
    <p:sldId id="261" r:id="rId7"/>
    <p:sldId id="272" r:id="rId8"/>
    <p:sldId id="268" r:id="rId9"/>
    <p:sldId id="270" r:id="rId10"/>
    <p:sldId id="269" r:id="rId11"/>
    <p:sldId id="271" r:id="rId12"/>
    <p:sldId id="264" r:id="rId13"/>
    <p:sldId id="263" r:id="rId14"/>
    <p:sldId id="266" r:id="rId15"/>
    <p:sldId id="265" r:id="rId16"/>
    <p:sldId id="258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3435FBD-73F4-4A44-AFE4-0EE912D50D1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1048C9C-4A10-4F9B-B8FF-D68DA44F7FDE}" type="datetimeFigureOut">
              <a:rPr lang="ru-RU" smtClean="0"/>
              <a:t>21.12.2022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1106" y="1196752"/>
            <a:ext cx="7543800" cy="2593975"/>
          </a:xfrm>
        </p:spPr>
        <p:txBody>
          <a:bodyPr/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itchFamily="18" charset="0"/>
              </a:rPr>
              <a:t>ТУРИСТИЧЕСКИЙ</a:t>
            </a: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itchFamily="18" charset="0"/>
              </a:rPr>
              <a:t/>
            </a:r>
            <a:b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itchFamily="18" charset="0"/>
              </a:rPr>
            </a:b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itchFamily="18" charset="0"/>
              </a:rPr>
              <a:t>МАРШРУТ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7270576" cy="10668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Бураево – озеро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Аккошкуль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с.Бураево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0518" y="33083"/>
            <a:ext cx="87849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дополнительного образования Дом детского творчества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с. Бураево муниципального района Бураевский район Республики Башкортостан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3331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8640"/>
            <a:ext cx="62216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Краткое описание маршрута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3714" y="834971"/>
            <a:ext cx="835292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Озеро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Аккошкуль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находится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рядом с деревней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Старотазларово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в пятнадцати километрах от села Бураево. С трассы спускаешься вниз по тропинке в правую сторону, перебираешься через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небольшой мостик и впереди,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стаметрах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дороги - сверкающее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солнце блюдце воды. Издалека оно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кажется совсем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маленьким. Подойдя ближе к озеру,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останавливаешься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немом изумлении. Перед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тобой - глубокая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чаша зеленовато- голубой, удивительно прозрачной воды.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Если пробуешь  набрать в ладонь воды, чтобы попробовать на вкус, пальцы обжигает холодом. Кажется,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что вода находится гораздо глубже, оказывается, это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обман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зрения. Вода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настолько прозрачная,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что невозможно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определить её верхнюю границу. Больше одного глотка сделать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невозможно – сводит от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холода.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Если вглядеться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озера, где-то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 центру воронки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виднеется зияющая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дыра размером 0,5-1 метра, откуда, видимо,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поступает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озеро вода. Вся поверхность дна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покрыта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растениями, похожими и на мох, и на паутину. По берегу они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зеленоватого цвета, а ниже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превращаются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голубоватые. Со дна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тянутся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кверху удивительные пучки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лиановидных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водорослей, которые под давлением напиравших снизу вод плавно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покачиваются 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невесомости. </a:t>
            </a:r>
          </a:p>
        </p:txBody>
      </p:sp>
    </p:spTree>
    <p:extLst>
      <p:ext uri="{BB962C8B-B14F-4D97-AF65-F5344CB8AC3E}">
        <p14:creationId xmlns:p14="http://schemas.microsoft.com/office/powerpoint/2010/main" val="2389210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254" y="260648"/>
            <a:ext cx="79928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  Из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озера с шумом вытекает ручей, который впадает в речку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Кизган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Берег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озера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окружают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заросли камыша. Прямо к воде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опускают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свои зелёные ветки молодой орешник, берёзки и липы. Увидев эту панораму,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вдруг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вспоминается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картина Васнецова «Алёнушка», девушка сидевшая у берега озера на большом валуне. Но валунов здесь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нет,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почва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каменистая, а больше болотистая, торфяная.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45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:\Аттестация пдо 2020\электр аттес\аккошкуль\0194d50f-8497-4178-899e-1653b30ab89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6023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йсылу\Downloads\WhatsApp Image 2020-09-05 at 13.20.37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957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3097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:\Аттестация пдо 2020\электр аттес\аккошкуль\98e49b44-c632-4b60-a4d0-b2547cdec59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957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6271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отчеты\de6c3885-a99d-46c0-b8fe-b85e8e12fe7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5688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отчеты\отчеты 2021\ПРИЛОЖЕНИЕ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432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Аттестация пдо 2020\электр аттес\аккошкуль\3e52f321-34fd-4a92-85f2-993eef3a12c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642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отчеты\отчеты 2021\ПРИЛОЖЕНИЕ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5741" y="3244334"/>
            <a:ext cx="779251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itchFamily="18" charset="0"/>
              </a:rPr>
              <a:t>Чудное озеро Бураева</a:t>
            </a:r>
            <a:endParaRPr lang="ru-RU" sz="6000" b="1" dirty="0">
              <a:ln w="190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776649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83568" y="115277"/>
            <a:ext cx="7200800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Пункты, через которые проходит маршрут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79512" y="3119722"/>
            <a:ext cx="216024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.Бураево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012160" y="3119722"/>
            <a:ext cx="216024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с.Бураево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43808" y="3188986"/>
            <a:ext cx="2736304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оз.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Аккошкуль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72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599597"/>
              </p:ext>
            </p:extLst>
          </p:nvPr>
        </p:nvGraphicFramePr>
        <p:xfrm>
          <a:off x="467545" y="1397000"/>
          <a:ext cx="7152456" cy="220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Уровень познавательной нагрузки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ознакомительный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просветительский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исследовательский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Целевая аудитория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обучающиеся 1-11 классов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Классификация маршрута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транспортный</a:t>
                      </a:r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113152"/>
              </p:ext>
            </p:extLst>
          </p:nvPr>
        </p:nvGraphicFramePr>
        <p:xfrm>
          <a:off x="467545" y="3645024"/>
          <a:ext cx="717612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Протяженность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км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Продолжительность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 часа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Сезонность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весна, лето, осень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Доступность для детей с ОВЗ и детей  инвалидов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Доступно для детей с ОВЗ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различных нозологии.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975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отчеты\отчеты 2021\ПРИЛОЖЕНИЕ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91683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зучить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распространить сведения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 уникальном озере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Аккошкуль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493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отчеты\отчеты 2021\ПРИЛОЖЕНИЕ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1282" y="1052736"/>
            <a:ext cx="914399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endParaRPr lang="ru-RU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воспитывать у обучающихся любовь к родному краю и бережное отношение  к окружающей природе;</a:t>
            </a: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привлечь учащихся к исследовательской и природоохранной деятельности  по изучению и сохранению окружающей среды  «своей малой Родины»;</a:t>
            </a:r>
          </a:p>
          <a:p>
            <a:pPr marL="285750" indent="-285750">
              <a:buFontTx/>
              <a:buChar char="-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азвивать интерес учащихся к экологическим проблемам республики и поиску путей их решения.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685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" y="620688"/>
            <a:ext cx="8456067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441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8170"/>
            <a:ext cx="84604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Справочные сведения о районе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путешествия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Бураевский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район, расположен на северо-западе республики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Башкортостан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 Граничит с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Янаульским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Татышлинским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р-нами на севере,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Балтачевским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Мишкинским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на востоке,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Бирским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Дюртюлинским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на юге и юго-западе,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Калтасинским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на западе. Территория района занимает часть 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Прибельской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увалисто-волнистой равнины и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Нижнебельской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низменности, относится к северной лесостепной зоне.  Основная отрасль экономики: сельское хозяйство. В районе имеется 25 общеобразовательных школ, в том числе 11 средних. 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     Основную речную сеть района образует река Быстрый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 На юге района часть южной приграничной территории района занимает протекающая здесь и самая крупная река республики – Белая.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214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996" y="260648"/>
            <a:ext cx="792088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об особо охраняемых «священных» рощах, «заколдованных» озёрах, табу на вылов рыбы и добычу животных дошли до нас из глубокой древности. Одним из таких  природных  феноменов  является  родник  под  названием 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Аккошкуль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, который находится в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Бураевском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районе. В природе такие родники встречаются очень редко.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Самый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большой родник карстового происхождения в республике - это источник Красный Ключ в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Нуримановском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районе. Наш ключ — аналог, только гораздо меньших размеров. Он находится в 18 километрах от районного центра в сторону села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Балтачево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372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412</TotalTime>
  <Words>539</Words>
  <Application>Microsoft Office PowerPoint</Application>
  <PresentationFormat>Экран (4:3)</PresentationFormat>
  <Paragraphs>38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Соседство</vt:lpstr>
      <vt:lpstr>ТУРИСТИЧЕСКИЙ МАРШРУТ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ТУРИСТИЧЕСКИЙ МАРШРУТ</dc:title>
  <dc:creator>Admin</dc:creator>
  <cp:lastModifiedBy>Admin</cp:lastModifiedBy>
  <cp:revision>14</cp:revision>
  <dcterms:created xsi:type="dcterms:W3CDTF">2022-12-13T18:45:43Z</dcterms:created>
  <dcterms:modified xsi:type="dcterms:W3CDTF">2022-12-20T21:42:02Z</dcterms:modified>
</cp:coreProperties>
</file>